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7/16/2020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7/16/2020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48555" y="895880"/>
            <a:ext cx="8915399" cy="3586534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在一個馬槽裡</a:t>
            </a:r>
            <a:br>
              <a:rPr lang="en-US" altLang="zh-TW" b="1" dirty="0">
                <a:solidFill>
                  <a:schemeClr val="tx1"/>
                </a:solidFill>
              </a:rPr>
            </a:br>
            <a:r>
              <a:rPr lang="en-US" altLang="zh-TW" sz="4000" b="1" dirty="0">
                <a:solidFill>
                  <a:schemeClr val="tx1"/>
                </a:solidFill>
                <a:latin typeface="Candara" panose="020E0502030303020204" pitchFamily="34" charset="0"/>
              </a:rPr>
              <a:t>Away in a Manger</a:t>
            </a:r>
            <a:br>
              <a:rPr lang="en-US" altLang="zh-TW" sz="4000" dirty="0">
                <a:latin typeface="Candara" panose="020E0502030303020204" pitchFamily="34" charset="0"/>
              </a:rPr>
            </a:br>
            <a:endParaRPr lang="en-US" sz="4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981" y="744279"/>
            <a:ext cx="9420631" cy="61137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主耶穌我求祢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so  goa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常常與我住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Siong-siong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kap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 toa 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3.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Be near me, Lord Jesus,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 ask Thee to stay</a:t>
            </a:r>
          </a:p>
        </p:txBody>
      </p:sp>
    </p:spTree>
    <p:extLst>
      <p:ext uri="{BB962C8B-B14F-4D97-AF65-F5344CB8AC3E}">
        <p14:creationId xmlns:p14="http://schemas.microsoft.com/office/powerpoint/2010/main" val="22578176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595422"/>
            <a:ext cx="8915400" cy="626257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各日求祢照顧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Tak-jit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Li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chiau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-ko, 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永遠來愛我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Eng-oan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lai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goa,</a:t>
            </a: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Close by me forever,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love me, I pray:</a:t>
            </a:r>
          </a:p>
        </p:txBody>
      </p:sp>
    </p:spTree>
    <p:extLst>
      <p:ext uri="{BB962C8B-B14F-4D97-AF65-F5344CB8AC3E}">
        <p14:creationId xmlns:p14="http://schemas.microsoft.com/office/powerpoint/2010/main" val="24085728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8530" y="839972"/>
            <a:ext cx="9176082" cy="601802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願世界衆小子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se- kai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都受祢祝福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Long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chiok-hok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Bless all the dear children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In Thy tender care,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81769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1" y="595422"/>
            <a:ext cx="9675812" cy="626257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路尾到於天上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Lo-   be kau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永遠的快樂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Eng-oan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khoai-lok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take us to heaven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To live with Thee there.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5871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981" y="744279"/>
            <a:ext cx="9420631" cy="61137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在一個馬槽裡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chit-  e    be-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無搖籃可用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Bo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na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thang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1.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Away in a manger,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No crib for a bed</a:t>
            </a: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595422"/>
            <a:ext cx="8915400" cy="626257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這小漢主耶穌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Che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soe-han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so, 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整暝睡靜靜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Kui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-mi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khun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cheng-cheng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 little Lord Jesus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laid down His sweet head;</a:t>
            </a: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8530" y="839972"/>
            <a:ext cx="9176082" cy="601802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在天上有星辰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T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-sin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在照祂面貌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I    bin-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mau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 stars in the sky looked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down where He lay</a:t>
            </a:r>
          </a:p>
        </p:txBody>
      </p:sp>
    </p:spTree>
    <p:extLst>
      <p:ext uri="{BB962C8B-B14F-4D97-AF65-F5344CB8AC3E}">
        <p14:creationId xmlns:p14="http://schemas.microsoft.com/office/powerpoint/2010/main" val="468245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1" y="595422"/>
            <a:ext cx="9675812" cy="626257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這小漢主耶穌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Che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so,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在睡在乾草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khun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ta-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chhau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 little Lord Jesus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Asleep on the hay.</a:t>
            </a:r>
          </a:p>
        </p:txBody>
      </p:sp>
    </p:spTree>
    <p:extLst>
      <p:ext uri="{BB962C8B-B14F-4D97-AF65-F5344CB8AC3E}">
        <p14:creationId xmlns:p14="http://schemas.microsoft.com/office/powerpoint/2010/main" val="24206824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3981" y="744279"/>
            <a:ext cx="9420631" cy="61137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牛羊出大聲了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Gu-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chhut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la,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嬰仔都無驚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 a   long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 cattle are lowing,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 poor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aby wakes,</a:t>
            </a:r>
          </a:p>
        </p:txBody>
      </p:sp>
    </p:spTree>
    <p:extLst>
      <p:ext uri="{BB962C8B-B14F-4D97-AF65-F5344CB8AC3E}">
        <p14:creationId xmlns:p14="http://schemas.microsoft.com/office/powerpoint/2010/main" val="22421813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595422"/>
            <a:ext cx="8915400" cy="626257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這小漢主耶穌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Che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soe-han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so, 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都無哭一聲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Long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bo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hau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chit-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But little Lord Jesus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No crying He makes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73331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8530" y="839972"/>
            <a:ext cx="9176082" cy="601802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主耶穌我愛祢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  so 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懇求祢通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暝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Khun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Li thong-mi ,</a:t>
            </a:r>
          </a:p>
          <a:p>
            <a:pPr marL="0" lvl="0" indent="0" algn="ctr">
              <a:buClr>
                <a:srgbClr val="A53010"/>
              </a:buClr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 love thee, Lord Jesus,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Look down from the sky,</a:t>
            </a:r>
          </a:p>
        </p:txBody>
      </p:sp>
    </p:spTree>
    <p:extLst>
      <p:ext uri="{BB962C8B-B14F-4D97-AF65-F5344CB8AC3E}">
        <p14:creationId xmlns:p14="http://schemas.microsoft.com/office/powerpoint/2010/main" val="22895563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1" y="595422"/>
            <a:ext cx="9675812" cy="626257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來住在我身邊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Lai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tiam-ti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goa  sin-pi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到天光的時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Kau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e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And stay by my cradle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Till morning is nigh.</a:t>
            </a:r>
          </a:p>
        </p:txBody>
      </p:sp>
    </p:spTree>
    <p:extLst>
      <p:ext uri="{BB962C8B-B14F-4D97-AF65-F5344CB8AC3E}">
        <p14:creationId xmlns:p14="http://schemas.microsoft.com/office/powerpoint/2010/main" val="429646438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650</TotalTime>
  <Words>455</Words>
  <Application>Microsoft Office PowerPoint</Application>
  <PresentationFormat>Widescreen</PresentationFormat>
  <Paragraphs>85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DFKai-SB</vt:lpstr>
      <vt:lpstr>Arial</vt:lpstr>
      <vt:lpstr>Candara</vt:lpstr>
      <vt:lpstr>Century Gothic</vt:lpstr>
      <vt:lpstr>Wingdings 3</vt:lpstr>
      <vt:lpstr>Wisp</vt:lpstr>
      <vt:lpstr>在一個馬槽裡 Away in a Manger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78</cp:revision>
  <dcterms:created xsi:type="dcterms:W3CDTF">2020-01-10T06:25:13Z</dcterms:created>
  <dcterms:modified xsi:type="dcterms:W3CDTF">2020-07-16T06:41:07Z</dcterms:modified>
</cp:coreProperties>
</file>